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b6aade480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b6aade48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b6aade48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0b6aade48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b6aade48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b6aade48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b6aade48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b6aade48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b6aade48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b6aade48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b6aade48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b6aade48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b6aade48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b6aade48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0baec115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0baec115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b6aade48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b6aade48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b6aade48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b6aade48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b6aade48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b6aade48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27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